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sldIdLst>
    <p:sldId id="256" r:id="rId2"/>
    <p:sldId id="271" r:id="rId3"/>
    <p:sldId id="257" r:id="rId4"/>
    <p:sldId id="259" r:id="rId5"/>
    <p:sldId id="260" r:id="rId6"/>
    <p:sldId id="265" r:id="rId7"/>
    <p:sldId id="266" r:id="rId8"/>
    <p:sldId id="267" r:id="rId9"/>
    <p:sldId id="261" r:id="rId10"/>
    <p:sldId id="268" r:id="rId11"/>
    <p:sldId id="269" r:id="rId12"/>
    <p:sldId id="270" r:id="rId13"/>
    <p:sldId id="262" r:id="rId14"/>
    <p:sldId id="263" r:id="rId15"/>
    <p:sldId id="264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05C50-D183-4375-80FB-9332320F81E2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5C4AB-E580-4054-9B9E-57BD4C6D02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3133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0F9420F-4ABE-422F-995E-CDC010C2F182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3327965-6FB4-4224-9A06-C3E260C2DC23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9420F-4ABE-422F-995E-CDC010C2F182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7965-6FB4-4224-9A06-C3E260C2DC2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9420F-4ABE-422F-995E-CDC010C2F182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7965-6FB4-4224-9A06-C3E260C2DC2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0F9420F-4ABE-422F-995E-CDC010C2F182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3327965-6FB4-4224-9A06-C3E260C2DC23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0F9420F-4ABE-422F-995E-CDC010C2F182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3327965-6FB4-4224-9A06-C3E260C2DC23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9420F-4ABE-422F-995E-CDC010C2F182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7965-6FB4-4224-9A06-C3E260C2DC23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9420F-4ABE-422F-995E-CDC010C2F182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7965-6FB4-4224-9A06-C3E260C2DC23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0F9420F-4ABE-422F-995E-CDC010C2F182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3327965-6FB4-4224-9A06-C3E260C2DC23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9420F-4ABE-422F-995E-CDC010C2F182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7965-6FB4-4224-9A06-C3E260C2DC2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0F9420F-4ABE-422F-995E-CDC010C2F182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3327965-6FB4-4224-9A06-C3E260C2DC23}" type="slidenum">
              <a:rPr lang="es-ES" smtClean="0"/>
              <a:t>‹Nº›</a:t>
            </a:fld>
            <a:endParaRPr lang="es-ES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0F9420F-4ABE-422F-995E-CDC010C2F182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3327965-6FB4-4224-9A06-C3E260C2DC23}" type="slidenum">
              <a:rPr lang="es-ES" smtClean="0"/>
              <a:t>‹Nº›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0F9420F-4ABE-422F-995E-CDC010C2F182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3327965-6FB4-4224-9A06-C3E260C2DC23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ayanarengifo.webador.es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drive.google.com/file/d/1lAz5EYfdrGh8C6C5UKmrForvqkDCFjOB/view?usp=sharing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drive.google.com/file/d/1jqlAe78V9grFm5A69eHrfuFliVmrKMyZ/view?usp=shar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835696" y="1196752"/>
            <a:ext cx="6172200" cy="814242"/>
          </a:xfrm>
        </p:spPr>
        <p:txBody>
          <a:bodyPr>
            <a:normAutofit/>
          </a:bodyPr>
          <a:lstStyle/>
          <a:p>
            <a:pPr algn="just"/>
            <a:r>
              <a:rPr lang="es-ES" sz="3600" dirty="0" smtClean="0"/>
              <a:t>Laboratorio recreativo</a:t>
            </a:r>
            <a:endParaRPr lang="es-ES" sz="36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987824" y="4149080"/>
            <a:ext cx="4248472" cy="2232248"/>
          </a:xfrm>
        </p:spPr>
        <p:txBody>
          <a:bodyPr>
            <a:noAutofit/>
          </a:bodyPr>
          <a:lstStyle/>
          <a:p>
            <a:pPr algn="ctr"/>
            <a:r>
              <a:rPr lang="es-ES" sz="2000" dirty="0" smtClean="0">
                <a:solidFill>
                  <a:schemeClr val="accent6">
                    <a:lumMod val="50000"/>
                  </a:schemeClr>
                </a:solidFill>
              </a:rPr>
              <a:t>Loren </a:t>
            </a:r>
            <a:r>
              <a:rPr lang="es-ES" sz="2000" dirty="0" err="1" smtClean="0">
                <a:solidFill>
                  <a:schemeClr val="accent6">
                    <a:lumMod val="50000"/>
                  </a:schemeClr>
                </a:solidFill>
              </a:rPr>
              <a:t>Dayana</a:t>
            </a:r>
            <a:r>
              <a:rPr lang="es-ES" sz="2000" dirty="0" smtClean="0">
                <a:solidFill>
                  <a:schemeClr val="accent6">
                    <a:lumMod val="50000"/>
                  </a:schemeClr>
                </a:solidFill>
              </a:rPr>
              <a:t> Rengifo Cardona</a:t>
            </a:r>
          </a:p>
          <a:p>
            <a:pPr algn="ctr"/>
            <a:r>
              <a:rPr lang="es-ES" sz="2000" dirty="0" smtClean="0">
                <a:solidFill>
                  <a:schemeClr val="accent6">
                    <a:lumMod val="50000"/>
                  </a:schemeClr>
                </a:solidFill>
              </a:rPr>
              <a:t>CFGS Laboratorio Análisis y Control de Calidad</a:t>
            </a:r>
          </a:p>
          <a:p>
            <a:pPr algn="ctr"/>
            <a:r>
              <a:rPr lang="es-ES" sz="2000" dirty="0" smtClean="0">
                <a:solidFill>
                  <a:schemeClr val="accent6">
                    <a:lumMod val="50000"/>
                  </a:schemeClr>
                </a:solidFill>
              </a:rPr>
              <a:t>2022 – 2023</a:t>
            </a:r>
          </a:p>
          <a:p>
            <a:pPr algn="ctr"/>
            <a:r>
              <a:rPr lang="es-ES" sz="2000" dirty="0" err="1">
                <a:hlinkClick r:id="rId2"/>
              </a:rPr>
              <a:t>Dayana</a:t>
            </a:r>
            <a:r>
              <a:rPr lang="es-ES" sz="2000" dirty="0">
                <a:hlinkClick r:id="rId2"/>
              </a:rPr>
              <a:t> Rengifo (webador.es)</a:t>
            </a:r>
            <a:endParaRPr lang="es-ES" sz="2000" dirty="0"/>
          </a:p>
          <a:p>
            <a:pPr algn="ctr"/>
            <a:endParaRPr lang="es-ES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s-ES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2656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4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23528" y="332656"/>
            <a:ext cx="7601272" cy="1417638"/>
          </a:xfrm>
        </p:spPr>
        <p:txBody>
          <a:bodyPr>
            <a:normAutofit/>
          </a:bodyPr>
          <a:lstStyle/>
          <a:p>
            <a:pPr algn="ctr"/>
            <a:r>
              <a:rPr lang="es-ES" sz="2700" b="1" dirty="0" smtClean="0">
                <a:solidFill>
                  <a:srgbClr val="575F6D"/>
                </a:solidFill>
              </a:rPr>
              <a:t>PROCEDIMIENTO QUÍMICA: COMO OBTENER ENERGÍA LUMÍNICA A TRAVÉS DE UNA PATATA</a:t>
            </a:r>
            <a:endParaRPr lang="es-ES" sz="2700" dirty="0"/>
          </a:p>
        </p:txBody>
      </p:sp>
      <p:pic>
        <p:nvPicPr>
          <p:cNvPr id="10" name="9 Marcador de contenido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56945"/>
            <a:ext cx="3657600" cy="1858509"/>
          </a:xfrm>
          <a:solidFill>
            <a:schemeClr val="bg2">
              <a:lumMod val="75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10 Marcador de contenido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375" y="2887879"/>
            <a:ext cx="3657600" cy="1996641"/>
          </a:xfr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2" name="11 CuadroTexto"/>
          <p:cNvSpPr txBox="1"/>
          <p:nvPr/>
        </p:nvSpPr>
        <p:spPr>
          <a:xfrm>
            <a:off x="539552" y="244599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1r Paso</a:t>
            </a:r>
            <a:endParaRPr lang="es-ES" sz="24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4211960" y="244599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2do Paso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10462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354162"/>
          </a:xfrm>
        </p:spPr>
        <p:txBody>
          <a:bodyPr>
            <a:noAutofit/>
          </a:bodyPr>
          <a:lstStyle/>
          <a:p>
            <a:pPr algn="ctr"/>
            <a:r>
              <a:rPr lang="es-ES" sz="2700" b="1" dirty="0">
                <a:solidFill>
                  <a:srgbClr val="575F6D"/>
                </a:solidFill>
              </a:rPr>
              <a:t>PROCEDIMIENTO QUÍMICA: COMO OBTENER ENERGÍA LUMÍNICA A TRAVÉS DE </a:t>
            </a:r>
            <a:r>
              <a:rPr lang="es-ES" sz="2700" b="1" dirty="0" smtClean="0">
                <a:solidFill>
                  <a:srgbClr val="575F6D"/>
                </a:solidFill>
              </a:rPr>
              <a:t>UNA PATATA</a:t>
            </a:r>
            <a:endParaRPr lang="es-ES" sz="2700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852936"/>
            <a:ext cx="3657600" cy="1970116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5 Marcador de contenido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852936"/>
            <a:ext cx="3657600" cy="1961803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7" name="6 CuadroTexto"/>
          <p:cNvSpPr txBox="1"/>
          <p:nvPr/>
        </p:nvSpPr>
        <p:spPr>
          <a:xfrm>
            <a:off x="467544" y="2286079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3r Paso</a:t>
            </a:r>
            <a:endParaRPr lang="es-ES" sz="2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4283968" y="2286079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  4to Paso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77995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2700" b="1" dirty="0">
                <a:solidFill>
                  <a:srgbClr val="575F6D"/>
                </a:solidFill>
              </a:rPr>
              <a:t>PROCEDIMIENTO QUÍMICA: COMO OBTENER ENERGÍA LUMÍNICA A TRAVÉS DE UNA PATATA</a:t>
            </a:r>
            <a:endParaRPr lang="es-ES" sz="2700" dirty="0"/>
          </a:p>
        </p:txBody>
      </p:sp>
      <p:pic>
        <p:nvPicPr>
          <p:cNvPr id="7" name="6 Marcador de contenido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52" y="2852936"/>
            <a:ext cx="4445916" cy="2376264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8" name="7 CuadroTexto"/>
          <p:cNvSpPr txBox="1"/>
          <p:nvPr/>
        </p:nvSpPr>
        <p:spPr>
          <a:xfrm>
            <a:off x="1619672" y="2204864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6to Paso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53132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39552" y="692696"/>
            <a:ext cx="7677472" cy="1299418"/>
          </a:xfrm>
        </p:spPr>
        <p:txBody>
          <a:bodyPr>
            <a:normAutofit/>
          </a:bodyPr>
          <a:lstStyle/>
          <a:p>
            <a:pPr algn="ctr"/>
            <a:r>
              <a:rPr lang="es-ES" b="1" dirty="0" smtClean="0"/>
              <a:t>RESULTADOS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pic>
        <p:nvPicPr>
          <p:cNvPr id="2" name="1 Marcador de posición de imagen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140968"/>
            <a:ext cx="3657600" cy="2783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5 Marcador de contenido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975" y="3272790"/>
            <a:ext cx="3657600" cy="2065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14 Marcador de texto"/>
          <p:cNvSpPr>
            <a:spLocks noGrp="1"/>
          </p:cNvSpPr>
          <p:nvPr>
            <p:ph type="body" sz="quarter" idx="1"/>
          </p:nvPr>
        </p:nvSpPr>
        <p:spPr>
          <a:xfrm>
            <a:off x="467544" y="2204864"/>
            <a:ext cx="3657600" cy="658368"/>
          </a:xfrm>
        </p:spPr>
        <p:txBody>
          <a:bodyPr/>
          <a:lstStyle/>
          <a:p>
            <a:r>
              <a:rPr lang="es-ES" dirty="0" smtClean="0"/>
              <a:t>Lo que pasó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quarter" idx="3"/>
          </p:nvPr>
        </p:nvSpPr>
        <p:spPr>
          <a:xfrm>
            <a:off x="4427984" y="2204864"/>
            <a:ext cx="3657600" cy="658368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Lo que tenía que haber pasado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4481409" y="5301208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Video </a:t>
            </a:r>
            <a:endParaRPr lang="es-ES" dirty="0" smtClean="0"/>
          </a:p>
          <a:p>
            <a:r>
              <a:rPr lang="es-ES" dirty="0">
                <a:hlinkClick r:id="rId4"/>
              </a:rPr>
              <a:t>https://</a:t>
            </a:r>
            <a:r>
              <a:rPr lang="es-ES" dirty="0" smtClean="0">
                <a:hlinkClick r:id="rId4"/>
              </a:rPr>
              <a:t>drive.google.com/file/d/1lAz5EYfdrGh8C6C5UKmrForvqkDCFjOB/view?usp=sharing</a:t>
            </a:r>
            <a:endParaRPr lang="es-ES" dirty="0" smtClean="0"/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825528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Conclusiones</a:t>
            </a:r>
            <a:endParaRPr lang="es-ES" b="1" dirty="0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83568" y="1628800"/>
            <a:ext cx="7467600" cy="4873752"/>
          </a:xfrm>
        </p:spPr>
        <p:txBody>
          <a:bodyPr/>
          <a:lstStyle/>
          <a:p>
            <a:r>
              <a:rPr lang="es-ES" dirty="0" smtClean="0"/>
              <a:t>PNT: Estructura y redactarlo de manera </a:t>
            </a:r>
            <a:r>
              <a:rPr lang="es-ES" dirty="0" smtClean="0"/>
              <a:t>correcta.</a:t>
            </a:r>
            <a:endParaRPr lang="es-ES" dirty="0" smtClean="0"/>
          </a:p>
          <a:p>
            <a:r>
              <a:rPr lang="es-ES" dirty="0" smtClean="0"/>
              <a:t>Identificar los diferentes materiales del </a:t>
            </a:r>
            <a:r>
              <a:rPr lang="es-ES" dirty="0" smtClean="0"/>
              <a:t>laboratorio.</a:t>
            </a:r>
            <a:endParaRPr lang="es-ES" dirty="0" smtClean="0"/>
          </a:p>
          <a:p>
            <a:r>
              <a:rPr lang="es-ES" dirty="0" smtClean="0"/>
              <a:t>Ampliar mis conocimientos sobre edición de videos, Excel y Word.</a:t>
            </a:r>
          </a:p>
          <a:p>
            <a:r>
              <a:rPr lang="es-ES" dirty="0" smtClean="0"/>
              <a:t>Aprender las </a:t>
            </a:r>
            <a:r>
              <a:rPr lang="es-ES" dirty="0" smtClean="0"/>
              <a:t>BPL y </a:t>
            </a:r>
            <a:r>
              <a:rPr lang="es-ES" dirty="0" err="1" smtClean="0"/>
              <a:t>EPIs</a:t>
            </a:r>
            <a:r>
              <a:rPr lang="es-ES" dirty="0" smtClean="0"/>
              <a:t> </a:t>
            </a:r>
            <a:r>
              <a:rPr lang="es-ES" dirty="0" smtClean="0"/>
              <a:t>y luego </a:t>
            </a:r>
            <a:r>
              <a:rPr lang="es-ES" dirty="0" smtClean="0"/>
              <a:t>aplicarlas.</a:t>
            </a:r>
          </a:p>
          <a:p>
            <a:r>
              <a:rPr lang="es-ES" dirty="0" smtClean="0"/>
              <a:t>Desenvolverme en el laboratorio.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068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683568" y="404664"/>
            <a:ext cx="7611616" cy="1431032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 smtClean="0"/>
              <a:t>Muchas gracias por la atención prestada</a:t>
            </a:r>
            <a:endParaRPr lang="es-ES" sz="4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5060" y="2231072"/>
            <a:ext cx="3611880" cy="361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954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ABSTRACT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/>
              <a:t>Project one is about learning materials, reagents and good laboratory practices. We carried out two types of experiments, a chemical that is based on how to obtain light energy from a potato and the other one, microbiological based on a fermentation process using water and sugar. In the realization of the project, I learn to function in the laboratory.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0839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índice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Introducción.</a:t>
            </a:r>
            <a:endParaRPr lang="es-ES" dirty="0" smtClean="0"/>
          </a:p>
          <a:p>
            <a:r>
              <a:rPr lang="es-ES" dirty="0" smtClean="0"/>
              <a:t>Objetivos.</a:t>
            </a:r>
            <a:endParaRPr lang="es-ES" dirty="0" smtClean="0"/>
          </a:p>
          <a:p>
            <a:r>
              <a:rPr lang="es-ES" dirty="0" smtClean="0"/>
              <a:t>Práctica Microbiología: </a:t>
            </a:r>
            <a:r>
              <a:rPr lang="es-ES" dirty="0"/>
              <a:t>Inflado de un globo por medio del gas producido a partir de la fermentación. </a:t>
            </a:r>
          </a:p>
          <a:p>
            <a:r>
              <a:rPr lang="es-ES" dirty="0" smtClean="0"/>
              <a:t>Práctica </a:t>
            </a:r>
            <a:r>
              <a:rPr lang="es-ES" dirty="0" smtClean="0"/>
              <a:t>Química: Como obtener energía lumínica a través de una </a:t>
            </a:r>
            <a:r>
              <a:rPr lang="es-ES" dirty="0" smtClean="0"/>
              <a:t>patata.</a:t>
            </a:r>
            <a:endParaRPr lang="es-ES" dirty="0" smtClean="0"/>
          </a:p>
          <a:p>
            <a:r>
              <a:rPr lang="es-ES" dirty="0" smtClean="0"/>
              <a:t>Conclusiones.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3121496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introducción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67544" y="1772816"/>
            <a:ext cx="7467600" cy="4873752"/>
          </a:xfrm>
        </p:spPr>
        <p:txBody>
          <a:bodyPr/>
          <a:lstStyle/>
          <a:p>
            <a:pPr algn="just"/>
            <a:r>
              <a:rPr lang="es-ES" dirty="0" smtClean="0"/>
              <a:t>El proyecto se basa en escoger un experimento químico y el otro microbiológico y llevarlo a cabo en el </a:t>
            </a:r>
            <a:r>
              <a:rPr lang="es-ES" dirty="0" smtClean="0"/>
              <a:t>laboratorio con los conocimientos aprendidos en clase juntamente con las BPL (Buenas prácticas de </a:t>
            </a:r>
            <a:r>
              <a:rPr lang="es-ES" dirty="0" err="1" smtClean="0"/>
              <a:t>laboratio</a:t>
            </a:r>
            <a:r>
              <a:rPr lang="es-ES" dirty="0" smtClean="0"/>
              <a:t>)y los </a:t>
            </a:r>
            <a:r>
              <a:rPr lang="es-ES" dirty="0" err="1" smtClean="0"/>
              <a:t>EPIs</a:t>
            </a:r>
            <a:r>
              <a:rPr lang="es-ES" dirty="0" smtClean="0"/>
              <a:t> (Equipo de protección individual).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007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Objetivos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83568" y="1700808"/>
            <a:ext cx="7467600" cy="4485112"/>
          </a:xfrm>
        </p:spPr>
        <p:txBody>
          <a:bodyPr/>
          <a:lstStyle/>
          <a:p>
            <a:r>
              <a:rPr lang="es-ES" dirty="0" smtClean="0"/>
              <a:t>Inflado de un globo por medio del gas producido a partir de la fermentación. </a:t>
            </a:r>
          </a:p>
          <a:p>
            <a:r>
              <a:rPr lang="es-ES" dirty="0" smtClean="0"/>
              <a:t>Como </a:t>
            </a:r>
            <a:r>
              <a:rPr lang="es-ES" dirty="0"/>
              <a:t>obtener energía lumínica a través de una </a:t>
            </a:r>
            <a:r>
              <a:rPr lang="es-ES" dirty="0" smtClean="0"/>
              <a:t>patata.</a:t>
            </a:r>
            <a:endParaRPr lang="es-ES" dirty="0"/>
          </a:p>
          <a:p>
            <a:r>
              <a:rPr lang="es-ES" dirty="0" smtClean="0"/>
              <a:t>Identificar materiales y equipos.</a:t>
            </a:r>
            <a:endParaRPr lang="es-ES" dirty="0"/>
          </a:p>
          <a:p>
            <a:r>
              <a:rPr lang="es-ES" dirty="0"/>
              <a:t>A</a:t>
            </a:r>
            <a:r>
              <a:rPr lang="es-ES" dirty="0" smtClean="0"/>
              <a:t>prender a elaborar un PNT.</a:t>
            </a:r>
          </a:p>
          <a:p>
            <a:r>
              <a:rPr lang="es-ES" dirty="0" smtClean="0"/>
              <a:t>Conocer las BPL y los </a:t>
            </a:r>
            <a:r>
              <a:rPr lang="es-ES" dirty="0" err="1" smtClean="0"/>
              <a:t>EPIs</a:t>
            </a:r>
            <a:r>
              <a:rPr lang="es-ES" dirty="0" smtClean="0"/>
              <a:t> y ponerlos en práctica.</a:t>
            </a:r>
          </a:p>
          <a:p>
            <a:r>
              <a:rPr lang="es-ES" dirty="0" smtClean="0"/>
              <a:t>Mejorar mi nivel de inglés.</a:t>
            </a:r>
            <a:endParaRPr lang="es-ES" dirty="0"/>
          </a:p>
          <a:p>
            <a:pPr marL="0" indent="0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61870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>PROCEDIMIENTO MICROBIOLOGÍA FERMENTACIÓN Y AZÚCAR</a:t>
            </a:r>
            <a:endParaRPr lang="es-ES" dirty="0"/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56123"/>
            <a:ext cx="3657600" cy="206015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6 Marcador de contenido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375" y="2856781"/>
            <a:ext cx="3657600" cy="20588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8" name="7 CuadroTexto"/>
          <p:cNvSpPr txBox="1"/>
          <p:nvPr/>
        </p:nvSpPr>
        <p:spPr>
          <a:xfrm>
            <a:off x="467544" y="2348880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1r Paso</a:t>
            </a:r>
            <a:endParaRPr lang="es-ES" sz="2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4283968" y="2420888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2do Paso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77245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/>
              <a:t>PROCEDIMIENTO MICROBIOLOGÍA FERMENTACIÓN Y AZÚCAR</a:t>
            </a:r>
            <a:endParaRPr lang="es-ES" dirty="0"/>
          </a:p>
        </p:txBody>
      </p:sp>
      <p:pic>
        <p:nvPicPr>
          <p:cNvPr id="8" name="7 Marcador de contenido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16489"/>
            <a:ext cx="3657600" cy="193942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  <p:sp>
        <p:nvSpPr>
          <p:cNvPr id="10" name="9 CuadroTexto"/>
          <p:cNvSpPr txBox="1"/>
          <p:nvPr/>
        </p:nvSpPr>
        <p:spPr>
          <a:xfrm>
            <a:off x="611560" y="2276871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3r Paso</a:t>
            </a:r>
            <a:endParaRPr lang="es-ES" sz="2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299960" y="2276872"/>
            <a:ext cx="1784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4to Paso</a:t>
            </a:r>
            <a:endParaRPr lang="es-ES" sz="2400" dirty="0"/>
          </a:p>
        </p:txBody>
      </p:sp>
      <p:pic>
        <p:nvPicPr>
          <p:cNvPr id="13" name="12 Marcador de contenido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375" y="2923448"/>
            <a:ext cx="3657600" cy="192550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96144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/>
              <a:t>PROCEDIMIENTO MICROBIOLOGÍA FERMENTACIÓN Y AZÚCAR</a:t>
            </a:r>
            <a:endParaRPr lang="es-ES" dirty="0"/>
          </a:p>
        </p:txBody>
      </p:sp>
      <p:pic>
        <p:nvPicPr>
          <p:cNvPr id="8" name="7 Marcador de contenido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19442"/>
            <a:ext cx="3657600" cy="193351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9" name="8 Marcador de contenido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375" y="2904636"/>
            <a:ext cx="3657600" cy="196312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10" name="9 CuadroTexto"/>
          <p:cNvSpPr txBox="1"/>
          <p:nvPr/>
        </p:nvSpPr>
        <p:spPr>
          <a:xfrm>
            <a:off x="539552" y="2348880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5to Paso</a:t>
            </a:r>
            <a:endParaRPr lang="es-ES" sz="2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283968" y="2420888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6to Paso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16138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b="1" dirty="0" smtClean="0"/>
              <a:t>RESULTADOS</a:t>
            </a:r>
            <a:endParaRPr lang="es-ES" b="1" dirty="0"/>
          </a:p>
        </p:txBody>
      </p:sp>
      <p:pic>
        <p:nvPicPr>
          <p:cNvPr id="2" name="1 Marcador de contenido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64904"/>
            <a:ext cx="2708990" cy="36094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2 Marcador de contenido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387" y="3284984"/>
            <a:ext cx="3690188" cy="202276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4 Marcador de texto"/>
          <p:cNvSpPr>
            <a:spLocks noGrp="1"/>
          </p:cNvSpPr>
          <p:nvPr>
            <p:ph type="body" sz="quarter" idx="1"/>
          </p:nvPr>
        </p:nvSpPr>
        <p:spPr>
          <a:xfrm>
            <a:off x="683568" y="1628800"/>
            <a:ext cx="3359224" cy="599288"/>
          </a:xfrm>
        </p:spPr>
        <p:txBody>
          <a:bodyPr/>
          <a:lstStyle/>
          <a:p>
            <a:r>
              <a:rPr lang="es-ES" dirty="0" smtClean="0"/>
              <a:t>Con levadura muerta</a:t>
            </a:r>
            <a:endParaRPr lang="es-ES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" dirty="0" smtClean="0"/>
              <a:t>Con levadura viva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4310248" y="5517232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Video</a:t>
            </a:r>
          </a:p>
          <a:p>
            <a:r>
              <a:rPr lang="es-ES" dirty="0">
                <a:hlinkClick r:id="rId4"/>
              </a:rPr>
              <a:t>https://</a:t>
            </a:r>
            <a:r>
              <a:rPr lang="es-ES" dirty="0" smtClean="0">
                <a:hlinkClick r:id="rId4"/>
              </a:rPr>
              <a:t>drive.google.com/file/d/1jqlAe78V9grFm5A69eHrfuFliVmrKMyZ/view?usp=sharing</a:t>
            </a:r>
            <a:endParaRPr lang="es-ES" dirty="0"/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714938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2090</TotalTime>
  <Words>372</Words>
  <Application>Microsoft Office PowerPoint</Application>
  <PresentationFormat>Presentación en pantalla (4:3)</PresentationFormat>
  <Paragraphs>57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Mirador</vt:lpstr>
      <vt:lpstr>Laboratorio recreativo</vt:lpstr>
      <vt:lpstr>ABSTRACT</vt:lpstr>
      <vt:lpstr>índice</vt:lpstr>
      <vt:lpstr>introducción</vt:lpstr>
      <vt:lpstr>Objetivos</vt:lpstr>
      <vt:lpstr>PROCEDIMIENTO MICROBIOLOGÍA FERMENTACIÓN Y AZÚCAR</vt:lpstr>
      <vt:lpstr>PROCEDIMIENTO MICROBIOLOGÍA FERMENTACIÓN Y AZÚCAR</vt:lpstr>
      <vt:lpstr>PROCEDIMIENTO MICROBIOLOGÍA FERMENTACIÓN Y AZÚCAR</vt:lpstr>
      <vt:lpstr>RESULTADOS</vt:lpstr>
      <vt:lpstr>PROCEDIMIENTO QUÍMICA: COMO OBTENER ENERGÍA LUMÍNICA A TRAVÉS DE UNA PATATA</vt:lpstr>
      <vt:lpstr>PROCEDIMIENTO QUÍMICA: COMO OBTENER ENERGÍA LUMÍNICA A TRAVÉS DE UNA PATATA</vt:lpstr>
      <vt:lpstr>PROCEDIMIENTO QUÍMICA: COMO OBTENER ENERGÍA LUMÍNICA A TRAVÉS DE UNA PATATA</vt:lpstr>
      <vt:lpstr>RESULTADOS </vt:lpstr>
      <vt:lpstr>Conclusiones</vt:lpstr>
      <vt:lpstr>Muchas gracias por la atención prestada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user</cp:lastModifiedBy>
  <cp:revision>40</cp:revision>
  <dcterms:created xsi:type="dcterms:W3CDTF">2022-10-14T08:08:03Z</dcterms:created>
  <dcterms:modified xsi:type="dcterms:W3CDTF">2022-10-26T19:37:13Z</dcterms:modified>
</cp:coreProperties>
</file>