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71" r:id="rId3"/>
    <p:sldId id="257" r:id="rId4"/>
    <p:sldId id="259" r:id="rId5"/>
    <p:sldId id="260" r:id="rId6"/>
    <p:sldId id="265" r:id="rId7"/>
    <p:sldId id="266" r:id="rId8"/>
    <p:sldId id="267" r:id="rId9"/>
    <p:sldId id="261" r:id="rId10"/>
    <p:sldId id="268" r:id="rId11"/>
    <p:sldId id="269" r:id="rId12"/>
    <p:sldId id="270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5C50-D183-4375-80FB-9332320F81E2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5C4AB-E580-4054-9B9E-57BD4C6D0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13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0F9420F-4ABE-422F-995E-CDC010C2F182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3327965-6FB4-4224-9A06-C3E260C2DC2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420F-4ABE-422F-995E-CDC010C2F182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7965-6FB4-4224-9A06-C3E260C2DC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420F-4ABE-422F-995E-CDC010C2F182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7965-6FB4-4224-9A06-C3E260C2DC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F9420F-4ABE-422F-995E-CDC010C2F182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327965-6FB4-4224-9A06-C3E260C2DC2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0F9420F-4ABE-422F-995E-CDC010C2F182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3327965-6FB4-4224-9A06-C3E260C2DC2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420F-4ABE-422F-995E-CDC010C2F182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7965-6FB4-4224-9A06-C3E260C2DC2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420F-4ABE-422F-995E-CDC010C2F182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7965-6FB4-4224-9A06-C3E260C2DC23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F9420F-4ABE-422F-995E-CDC010C2F182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327965-6FB4-4224-9A06-C3E260C2DC23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420F-4ABE-422F-995E-CDC010C2F182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7965-6FB4-4224-9A06-C3E260C2DC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F9420F-4ABE-422F-995E-CDC010C2F182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327965-6FB4-4224-9A06-C3E260C2DC23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F9420F-4ABE-422F-995E-CDC010C2F182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327965-6FB4-4224-9A06-C3E260C2DC23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F9420F-4ABE-422F-995E-CDC010C2F182}" type="datetimeFigureOut">
              <a:rPr lang="es-ES" smtClean="0"/>
              <a:t>26/10/2022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327965-6FB4-4224-9A06-C3E260C2DC2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ayanarengifo.webador.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rive.google.com/file/d/1lAz5EYfdrGh8C6C5UKmrForvqkDCFjOB/view?usp=shari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rive.google.com/file/d/1jqlAe78V9grFm5A69eHrfuFliVmrKMyZ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1196752"/>
            <a:ext cx="6172200" cy="814242"/>
          </a:xfrm>
        </p:spPr>
        <p:txBody>
          <a:bodyPr>
            <a:normAutofit/>
          </a:bodyPr>
          <a:lstStyle/>
          <a:p>
            <a:pPr algn="just"/>
            <a:r>
              <a:rPr lang="es-ES" sz="3600" dirty="0" smtClean="0"/>
              <a:t>Laboratorio recreativo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87824" y="4149080"/>
            <a:ext cx="4248472" cy="2232248"/>
          </a:xfrm>
        </p:spPr>
        <p:txBody>
          <a:bodyPr>
            <a:noAutofit/>
          </a:bodyPr>
          <a:lstStyle/>
          <a:p>
            <a:pPr algn="ctr"/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Loren </a:t>
            </a:r>
            <a:r>
              <a:rPr lang="es-ES" sz="2000" dirty="0" err="1" smtClean="0">
                <a:solidFill>
                  <a:schemeClr val="accent6">
                    <a:lumMod val="50000"/>
                  </a:schemeClr>
                </a:solidFill>
              </a:rPr>
              <a:t>Dayana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 Rengifo Cardona</a:t>
            </a:r>
          </a:p>
          <a:p>
            <a:pPr algn="ctr"/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CFGS Laboratorio Análisis y Control de Calidad</a:t>
            </a:r>
          </a:p>
          <a:p>
            <a:pPr algn="ctr"/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2022 – 2023</a:t>
            </a:r>
          </a:p>
          <a:p>
            <a:pPr algn="ctr"/>
            <a:r>
              <a:rPr lang="es-ES" sz="2000" dirty="0" err="1">
                <a:hlinkClick r:id="rId2"/>
              </a:rPr>
              <a:t>Dayana</a:t>
            </a:r>
            <a:r>
              <a:rPr lang="es-ES" sz="2000" dirty="0">
                <a:hlinkClick r:id="rId2"/>
              </a:rPr>
              <a:t> Rengifo (webador.es)</a:t>
            </a:r>
            <a:endParaRPr lang="es-ES" sz="2000" dirty="0"/>
          </a:p>
          <a:p>
            <a:pPr algn="ctr"/>
            <a:endParaRPr lang="es-E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E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7601272" cy="1417638"/>
          </a:xfrm>
        </p:spPr>
        <p:txBody>
          <a:bodyPr>
            <a:normAutofit/>
          </a:bodyPr>
          <a:lstStyle/>
          <a:p>
            <a:pPr algn="ctr"/>
            <a:r>
              <a:rPr lang="es-ES" sz="2700" b="1" dirty="0" smtClean="0">
                <a:solidFill>
                  <a:srgbClr val="575F6D"/>
                </a:solidFill>
              </a:rPr>
              <a:t>PROCEDIMIENTO QUÍMICA: COMO OBTENER ENERGÍA LUMÍNICA A TRAVÉS DE UNA PATATA</a:t>
            </a:r>
            <a:endParaRPr lang="es-ES" sz="2700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6945"/>
            <a:ext cx="3657600" cy="1858509"/>
          </a:xfrm>
          <a:solidFill>
            <a:schemeClr val="bg2">
              <a:lumMod val="7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10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887879"/>
            <a:ext cx="3657600" cy="1996641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11 CuadroTexto"/>
          <p:cNvSpPr txBox="1"/>
          <p:nvPr/>
        </p:nvSpPr>
        <p:spPr>
          <a:xfrm>
            <a:off x="539552" y="24459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1r Paso</a:t>
            </a:r>
            <a:endParaRPr lang="es-ES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211960" y="24459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2do Paso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046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354162"/>
          </a:xfrm>
        </p:spPr>
        <p:txBody>
          <a:bodyPr>
            <a:noAutofit/>
          </a:bodyPr>
          <a:lstStyle/>
          <a:p>
            <a:pPr algn="ctr"/>
            <a:r>
              <a:rPr lang="es-ES" sz="2700" b="1" dirty="0">
                <a:solidFill>
                  <a:srgbClr val="575F6D"/>
                </a:solidFill>
              </a:rPr>
              <a:t>PROCEDIMIENTO QUÍMICA: COMO OBTENER ENERGÍA LUMÍNICA A TRAVÉS DE </a:t>
            </a:r>
            <a:r>
              <a:rPr lang="es-ES" sz="2700" b="1" dirty="0" smtClean="0">
                <a:solidFill>
                  <a:srgbClr val="575F6D"/>
                </a:solidFill>
              </a:rPr>
              <a:t>UNA PATATA</a:t>
            </a:r>
            <a:endParaRPr lang="es-ES" sz="27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3657600" cy="197011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3657600" cy="1961803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6 CuadroTexto"/>
          <p:cNvSpPr txBox="1"/>
          <p:nvPr/>
        </p:nvSpPr>
        <p:spPr>
          <a:xfrm>
            <a:off x="467544" y="228607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3r Paso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3968" y="228607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  4to Paso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799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700" b="1" dirty="0">
                <a:solidFill>
                  <a:srgbClr val="575F6D"/>
                </a:solidFill>
              </a:rPr>
              <a:t>PROCEDIMIENTO QUÍMICA: COMO OBTENER ENERGÍA LUMÍNICA A TRAVÉS DE UNA PATATA</a:t>
            </a:r>
            <a:endParaRPr lang="es-ES" sz="2700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2" y="2852936"/>
            <a:ext cx="4445916" cy="2376264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7 CuadroTexto"/>
          <p:cNvSpPr txBox="1"/>
          <p:nvPr/>
        </p:nvSpPr>
        <p:spPr>
          <a:xfrm>
            <a:off x="1619672" y="220486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6to Paso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313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7677472" cy="1299418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RESULTADOS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2" name="1 Marcador de posición de imagen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3657600" cy="278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272790"/>
            <a:ext cx="3657600" cy="206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Marcador de texto"/>
          <p:cNvSpPr>
            <a:spLocks noGrp="1"/>
          </p:cNvSpPr>
          <p:nvPr>
            <p:ph type="body" sz="quarter" idx="1"/>
          </p:nvPr>
        </p:nvSpPr>
        <p:spPr>
          <a:xfrm>
            <a:off x="467544" y="2204864"/>
            <a:ext cx="3657600" cy="658368"/>
          </a:xfrm>
        </p:spPr>
        <p:txBody>
          <a:bodyPr/>
          <a:lstStyle/>
          <a:p>
            <a:r>
              <a:rPr lang="es-ES" dirty="0" smtClean="0"/>
              <a:t>Lo que pasó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4427984" y="2204864"/>
            <a:ext cx="3657600" cy="65836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Lo que tenía que haber pasado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481409" y="5301208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Video </a:t>
            </a:r>
            <a:endParaRPr lang="es-ES" dirty="0" smtClean="0"/>
          </a:p>
          <a:p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drive.google.com/file/d/1lAz5EYfdrGh8C6C5UKmrForvqkDCFjOB/view?usp=sharing</a:t>
            </a: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2552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Conclusiones</a:t>
            </a:r>
            <a:endParaRPr lang="es-ES" b="1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467600" cy="4873752"/>
          </a:xfrm>
        </p:spPr>
        <p:txBody>
          <a:bodyPr/>
          <a:lstStyle/>
          <a:p>
            <a:r>
              <a:rPr lang="es-ES" dirty="0" smtClean="0"/>
              <a:t>PNT: Estructura y redactarlo de manera </a:t>
            </a:r>
            <a:r>
              <a:rPr lang="es-ES" dirty="0" smtClean="0"/>
              <a:t>correcta.</a:t>
            </a:r>
            <a:endParaRPr lang="es-ES" dirty="0" smtClean="0"/>
          </a:p>
          <a:p>
            <a:r>
              <a:rPr lang="es-ES" dirty="0" smtClean="0"/>
              <a:t>Identificar los diferentes materiales del </a:t>
            </a:r>
            <a:r>
              <a:rPr lang="es-ES" dirty="0" smtClean="0"/>
              <a:t>laboratorio.</a:t>
            </a:r>
            <a:endParaRPr lang="es-ES" dirty="0" smtClean="0"/>
          </a:p>
          <a:p>
            <a:r>
              <a:rPr lang="es-ES" dirty="0" smtClean="0"/>
              <a:t>Ampliar mis conocimientos sobre edición de videos, Excel y Word.</a:t>
            </a:r>
          </a:p>
          <a:p>
            <a:r>
              <a:rPr lang="es-ES" dirty="0" smtClean="0"/>
              <a:t>Aprender las </a:t>
            </a:r>
            <a:r>
              <a:rPr lang="es-ES" dirty="0" smtClean="0"/>
              <a:t>BPL y </a:t>
            </a:r>
            <a:r>
              <a:rPr lang="es-ES" dirty="0" err="1" smtClean="0"/>
              <a:t>EPIs</a:t>
            </a:r>
            <a:r>
              <a:rPr lang="es-ES" dirty="0" smtClean="0"/>
              <a:t> </a:t>
            </a:r>
            <a:r>
              <a:rPr lang="es-ES" dirty="0" smtClean="0"/>
              <a:t>y luego </a:t>
            </a:r>
            <a:r>
              <a:rPr lang="es-ES" dirty="0" smtClean="0"/>
              <a:t>aplicarlas.</a:t>
            </a:r>
          </a:p>
          <a:p>
            <a:r>
              <a:rPr lang="es-ES" dirty="0" smtClean="0"/>
              <a:t>Desenvolverme en el laboratorio.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06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11616" cy="1431032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/>
              <a:t>Muchas gracias por la atención prestada</a:t>
            </a:r>
            <a:endParaRPr lang="es-ES" sz="4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060" y="2231072"/>
            <a:ext cx="3611880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ABSTRACT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/>
              <a:t>Project one is about learning materials, reagents and good laboratory practices. We carried out two types of experiments, a chemical that is based on how to obtain light energy from a potato and the other one, microbiological based on a fermentation process using water and sugar. In the realization of the project, I learn to function in the laboratory.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83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índice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Introducción.</a:t>
            </a:r>
            <a:endParaRPr lang="es-ES" dirty="0" smtClean="0"/>
          </a:p>
          <a:p>
            <a:r>
              <a:rPr lang="es-ES" dirty="0" smtClean="0"/>
              <a:t>Objetivos.</a:t>
            </a:r>
            <a:endParaRPr lang="es-ES" dirty="0" smtClean="0"/>
          </a:p>
          <a:p>
            <a:r>
              <a:rPr lang="es-ES" dirty="0" smtClean="0"/>
              <a:t>Práctica Microbiología: </a:t>
            </a:r>
            <a:r>
              <a:rPr lang="es-ES" dirty="0"/>
              <a:t>Inflado de un globo por medio del gas producido a partir de la fermentación. </a:t>
            </a:r>
          </a:p>
          <a:p>
            <a:r>
              <a:rPr lang="es-ES" dirty="0" smtClean="0"/>
              <a:t>Práctica </a:t>
            </a:r>
            <a:r>
              <a:rPr lang="es-ES" dirty="0" smtClean="0"/>
              <a:t>Química: Como obtener energía lumínica a través de una </a:t>
            </a:r>
            <a:r>
              <a:rPr lang="es-ES" dirty="0" smtClean="0"/>
              <a:t>patata.</a:t>
            </a:r>
            <a:endParaRPr lang="es-ES" dirty="0" smtClean="0"/>
          </a:p>
          <a:p>
            <a:r>
              <a:rPr lang="es-ES" dirty="0" smtClean="0"/>
              <a:t>Conclusiones.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12149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introducción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7600" cy="4873752"/>
          </a:xfrm>
        </p:spPr>
        <p:txBody>
          <a:bodyPr/>
          <a:lstStyle/>
          <a:p>
            <a:pPr algn="just"/>
            <a:r>
              <a:rPr lang="es-ES" dirty="0" smtClean="0"/>
              <a:t>El proyecto se basa en escoger un experimento químico y el otro microbiológico y llevarlo a cabo en el </a:t>
            </a:r>
            <a:r>
              <a:rPr lang="es-ES" dirty="0" smtClean="0"/>
              <a:t>laboratorio con los conocimientos aprendidos en clase juntamente con las BPL (Buenas prácticas de </a:t>
            </a:r>
            <a:r>
              <a:rPr lang="es-ES" dirty="0" err="1" smtClean="0"/>
              <a:t>laboratio</a:t>
            </a:r>
            <a:r>
              <a:rPr lang="es-ES" dirty="0" smtClean="0"/>
              <a:t>)y los </a:t>
            </a:r>
            <a:r>
              <a:rPr lang="es-ES" dirty="0" err="1" smtClean="0"/>
              <a:t>EPIs</a:t>
            </a:r>
            <a:r>
              <a:rPr lang="es-ES" dirty="0" smtClean="0"/>
              <a:t> (Equipo de protección individual).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00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Objetivos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467600" cy="4485112"/>
          </a:xfrm>
        </p:spPr>
        <p:txBody>
          <a:bodyPr/>
          <a:lstStyle/>
          <a:p>
            <a:r>
              <a:rPr lang="es-ES" dirty="0" smtClean="0"/>
              <a:t>Inflado de un globo por medio del gas producido a partir de la fermentación. </a:t>
            </a:r>
          </a:p>
          <a:p>
            <a:r>
              <a:rPr lang="es-ES" dirty="0" smtClean="0"/>
              <a:t>Como </a:t>
            </a:r>
            <a:r>
              <a:rPr lang="es-ES" dirty="0"/>
              <a:t>obtener energía lumínica a través de una </a:t>
            </a:r>
            <a:r>
              <a:rPr lang="es-ES" dirty="0" smtClean="0"/>
              <a:t>patata.</a:t>
            </a:r>
            <a:endParaRPr lang="es-ES" dirty="0"/>
          </a:p>
          <a:p>
            <a:r>
              <a:rPr lang="es-ES" dirty="0" smtClean="0"/>
              <a:t>Identificar materiales y equipos.</a:t>
            </a:r>
            <a:endParaRPr lang="es-ES" dirty="0"/>
          </a:p>
          <a:p>
            <a:r>
              <a:rPr lang="es-ES" dirty="0"/>
              <a:t>A</a:t>
            </a:r>
            <a:r>
              <a:rPr lang="es-ES" dirty="0" smtClean="0"/>
              <a:t>prender a elaborar un PNT.</a:t>
            </a:r>
          </a:p>
          <a:p>
            <a:r>
              <a:rPr lang="es-ES" dirty="0" smtClean="0"/>
              <a:t>Conocer las BPL y los </a:t>
            </a:r>
            <a:r>
              <a:rPr lang="es-ES" dirty="0" err="1" smtClean="0"/>
              <a:t>EPIs</a:t>
            </a:r>
            <a:r>
              <a:rPr lang="es-ES" dirty="0" smtClean="0"/>
              <a:t> y ponerlos en práctica.</a:t>
            </a:r>
          </a:p>
          <a:p>
            <a:r>
              <a:rPr lang="es-ES" dirty="0" smtClean="0"/>
              <a:t>Mejorar mi nivel de inglés.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187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PROCEDIMIENTO MICROBIOLOGÍA FERMENTACIÓN Y AZÚCAR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6123"/>
            <a:ext cx="3657600" cy="20601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6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856781"/>
            <a:ext cx="3657600" cy="20588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7 CuadroTexto"/>
          <p:cNvSpPr txBox="1"/>
          <p:nvPr/>
        </p:nvSpPr>
        <p:spPr>
          <a:xfrm>
            <a:off x="467544" y="234888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1r Paso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3968" y="24208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2do Paso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724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/>
              <a:t>PROCEDIMIENTO MICROBIOLOGÍA FERMENTACIÓN Y AZÚCAR</a:t>
            </a:r>
            <a:endParaRPr lang="es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16489"/>
            <a:ext cx="3657600" cy="193942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10" name="9 CuadroTexto"/>
          <p:cNvSpPr txBox="1"/>
          <p:nvPr/>
        </p:nvSpPr>
        <p:spPr>
          <a:xfrm>
            <a:off x="611560" y="227687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3r Paso</a:t>
            </a:r>
            <a:endParaRPr lang="es-ES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299960" y="2276872"/>
            <a:ext cx="178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4to Paso</a:t>
            </a:r>
            <a:endParaRPr lang="es-ES" sz="2400" dirty="0"/>
          </a:p>
        </p:txBody>
      </p:sp>
      <p:pic>
        <p:nvPicPr>
          <p:cNvPr id="13" name="12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923448"/>
            <a:ext cx="3657600" cy="192550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614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/>
              <a:t>PROCEDIMIENTO MICROBIOLOGÍA FERMENTACIÓN Y AZÚCAR</a:t>
            </a:r>
            <a:endParaRPr lang="es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19442"/>
            <a:ext cx="3657600" cy="19335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8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904636"/>
            <a:ext cx="3657600" cy="196312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9 CuadroTexto"/>
          <p:cNvSpPr txBox="1"/>
          <p:nvPr/>
        </p:nvSpPr>
        <p:spPr>
          <a:xfrm>
            <a:off x="539552" y="23488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5to Paso</a:t>
            </a:r>
            <a:endParaRPr lang="es-ES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283968" y="24208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6to Paso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613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/>
              <a:t>RESULTADOS</a:t>
            </a:r>
            <a:endParaRPr lang="es-ES" b="1" dirty="0"/>
          </a:p>
        </p:txBody>
      </p:sp>
      <p:pic>
        <p:nvPicPr>
          <p:cNvPr id="2" name="1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2708990" cy="3609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2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87" y="3284984"/>
            <a:ext cx="3690188" cy="20227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683568" y="1628800"/>
            <a:ext cx="3359224" cy="599288"/>
          </a:xfrm>
        </p:spPr>
        <p:txBody>
          <a:bodyPr/>
          <a:lstStyle/>
          <a:p>
            <a:r>
              <a:rPr lang="es-ES" dirty="0" smtClean="0"/>
              <a:t>Con levadura muerta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Con levadura viva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310248" y="551723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Video</a:t>
            </a:r>
          </a:p>
          <a:p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drive.google.com/file/d/1jqlAe78V9grFm5A69eHrfuFliVmrKMyZ/view?usp=sharing</a:t>
            </a:r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14938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2090</TotalTime>
  <Words>372</Words>
  <Application>Microsoft Office PowerPoint</Application>
  <PresentationFormat>Presentación en pantalla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Mirador</vt:lpstr>
      <vt:lpstr>Laboratorio recreativo</vt:lpstr>
      <vt:lpstr>ABSTRACT</vt:lpstr>
      <vt:lpstr>índice</vt:lpstr>
      <vt:lpstr>introducción</vt:lpstr>
      <vt:lpstr>Objetivos</vt:lpstr>
      <vt:lpstr>PROCEDIMIENTO MICROBIOLOGÍA FERMENTACIÓN Y AZÚCAR</vt:lpstr>
      <vt:lpstr>PROCEDIMIENTO MICROBIOLOGÍA FERMENTACIÓN Y AZÚCAR</vt:lpstr>
      <vt:lpstr>PROCEDIMIENTO MICROBIOLOGÍA FERMENTACIÓN Y AZÚCAR</vt:lpstr>
      <vt:lpstr>RESULTADOS</vt:lpstr>
      <vt:lpstr>PROCEDIMIENTO QUÍMICA: COMO OBTENER ENERGÍA LUMÍNICA A TRAVÉS DE UNA PATATA</vt:lpstr>
      <vt:lpstr>PROCEDIMIENTO QUÍMICA: COMO OBTENER ENERGÍA LUMÍNICA A TRAVÉS DE UNA PATATA</vt:lpstr>
      <vt:lpstr>PROCEDIMIENTO QUÍMICA: COMO OBTENER ENERGÍA LUMÍNICA A TRAVÉS DE UNA PATATA</vt:lpstr>
      <vt:lpstr>RESULTADOS </vt:lpstr>
      <vt:lpstr>Conclusiones</vt:lpstr>
      <vt:lpstr>Muchas gracias por la atención prestada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40</cp:revision>
  <dcterms:created xsi:type="dcterms:W3CDTF">2022-10-14T08:08:03Z</dcterms:created>
  <dcterms:modified xsi:type="dcterms:W3CDTF">2022-10-26T19:37:13Z</dcterms:modified>
</cp:coreProperties>
</file>